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36" y="620688"/>
            <a:ext cx="9283246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Орфограммы</a:t>
            </a:r>
            <a:r>
              <a:rPr lang="ru-RU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согласные </a:t>
            </a:r>
          </a:p>
          <a:p>
            <a:pPr algn="ctr"/>
            <a:r>
              <a:rPr lang="ru-RU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 корне слова</a:t>
            </a:r>
          </a:p>
          <a:p>
            <a:pPr algn="ctr"/>
            <a: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(Закрепление)</a:t>
            </a:r>
            <a:endParaRPr lang="ru-RU" sz="48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 класс</a:t>
            </a:r>
            <a:endParaRPr lang="ru-RU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1551" y="4869160"/>
            <a:ext cx="4968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Автор: Сергеева Н.В.</a:t>
            </a:r>
          </a:p>
          <a:p>
            <a:r>
              <a:rPr lang="ru-RU" sz="2400" dirty="0" smtClean="0"/>
              <a:t>МБОУ НОШ №3 </a:t>
            </a:r>
            <a:r>
              <a:rPr lang="ru-RU" sz="2400" dirty="0" err="1" smtClean="0"/>
              <a:t>с.Троицкое</a:t>
            </a:r>
            <a:endParaRPr lang="ru-RU" sz="2400" dirty="0"/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13281"/>
            <a:ext cx="316835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13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909" y="369142"/>
            <a:ext cx="864458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Вставь пропущенные буквы и напиши проверочные слова:</a:t>
            </a:r>
          </a:p>
          <a:p>
            <a:pPr algn="ctr"/>
            <a:endParaRPr lang="ru-RU" sz="3600" dirty="0" smtClean="0">
              <a:solidFill>
                <a:srgbClr val="FF0000"/>
              </a:solidFill>
            </a:endParaRPr>
          </a:p>
          <a:p>
            <a:pPr algn="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Ланды(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ж,ш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)_____________________________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  Шар(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в,ф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)________________________________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Матро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з,с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)_______________________________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  Эта(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ж,ш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)_______________________________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Кри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г,к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)_____</a:t>
            </a:r>
            <a:r>
              <a:rPr lang="ru-RU" sz="1050" dirty="0" smtClean="0">
                <a:solidFill>
                  <a:schemeClr val="tx2">
                    <a:lumMod val="50000"/>
                  </a:schemeClr>
                </a:solidFill>
              </a:rPr>
              <a:t>_________________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____________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13926" y="1983061"/>
            <a:ext cx="193995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Ланды</a:t>
            </a:r>
            <a:r>
              <a:rPr lang="ru-RU" sz="28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ши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466520" y="2520980"/>
            <a:ext cx="432048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322493" y="2473274"/>
            <a:ext cx="146226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шар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фы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199855" y="2956528"/>
            <a:ext cx="308249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163250" y="2956528"/>
            <a:ext cx="178074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матро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сы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400092" y="3455891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417968" y="3433582"/>
            <a:ext cx="127131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эта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жи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111552" y="3933056"/>
            <a:ext cx="32454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460175" y="3933056"/>
            <a:ext cx="124745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кри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ки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254724" y="4559977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880" y="4725144"/>
            <a:ext cx="2595268" cy="1946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18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/>
      <p:bldP spid="1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64096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Выбери и подчеркни те слова, которые могут быть проверочными для написания парного согласного.</a:t>
            </a:r>
          </a:p>
          <a:p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</a:rPr>
              <a:t>Гру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.     -     грузило, погрузка, грузить.</a:t>
            </a:r>
          </a:p>
          <a:p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</a:rPr>
              <a:t>Уло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.    -      ловушка, отлов, ловить, уловом.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Хо.  </a:t>
            </a:r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</a:rPr>
              <a:t>ьба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   -   походка, ход, ходить, обход.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627784" y="2322875"/>
            <a:ext cx="1512168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6568227" y="2277165"/>
            <a:ext cx="1532165" cy="52123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627784" y="2852936"/>
            <a:ext cx="1800200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110173" y="2896710"/>
            <a:ext cx="1486163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87386" y="3501008"/>
            <a:ext cx="1469651" cy="20172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724128" y="4005064"/>
            <a:ext cx="1224136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222212" y="1695711"/>
            <a:ext cx="4555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2160280"/>
            <a:ext cx="4972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6717" y="3308217"/>
            <a:ext cx="5132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365104"/>
            <a:ext cx="3081555" cy="2311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015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</a:rPr>
              <a:t>Найди слова с орфограммой парные </a:t>
            </a:r>
            <a:r>
              <a:rPr lang="ru-RU" sz="3600" dirty="0" smtClean="0">
                <a:solidFill>
                  <a:srgbClr val="C00000"/>
                </a:solidFill>
              </a:rPr>
              <a:t>звонкие и </a:t>
            </a:r>
            <a:r>
              <a:rPr lang="ru-RU" sz="3600" dirty="0">
                <a:solidFill>
                  <a:srgbClr val="C00000"/>
                </a:solidFill>
              </a:rPr>
              <a:t>глухие согласные в корне. </a:t>
            </a:r>
            <a:r>
              <a:rPr lang="ru-RU" sz="3600" dirty="0" smtClean="0">
                <a:solidFill>
                  <a:srgbClr val="C00000"/>
                </a:solidFill>
              </a:rPr>
              <a:t>Выдели в </a:t>
            </a:r>
            <a:r>
              <a:rPr lang="ru-RU" sz="3600" dirty="0">
                <a:solidFill>
                  <a:srgbClr val="C00000"/>
                </a:solidFill>
              </a:rPr>
              <a:t>них корень, подчеркни орфограмму.</a:t>
            </a:r>
          </a:p>
          <a:p>
            <a:endParaRPr lang="ru-RU" sz="3600" dirty="0" smtClean="0"/>
          </a:p>
          <a:p>
            <a:endParaRPr lang="ru-RU" sz="3600" dirty="0"/>
          </a:p>
          <a:p>
            <a:endParaRPr lang="ru-RU" sz="3600" dirty="0" smtClean="0"/>
          </a:p>
          <a:p>
            <a:r>
              <a:rPr lang="ru-RU" sz="3600" dirty="0" smtClean="0"/>
              <a:t>Лёд</a:t>
            </a:r>
            <a:r>
              <a:rPr lang="ru-RU" sz="3600" dirty="0"/>
              <a:t>, луковый, обувка, грустный, грузди.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115616" y="4827592"/>
            <a:ext cx="432048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200312" y="4768992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Месяц 5"/>
          <p:cNvSpPr/>
          <p:nvPr/>
        </p:nvSpPr>
        <p:spPr>
          <a:xfrm rot="5400000">
            <a:off x="960234" y="3717032"/>
            <a:ext cx="314598" cy="746646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Месяц 6"/>
          <p:cNvSpPr/>
          <p:nvPr/>
        </p:nvSpPr>
        <p:spPr>
          <a:xfrm rot="5400000">
            <a:off x="3885714" y="3855074"/>
            <a:ext cx="314598" cy="746646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006" y="2647935"/>
            <a:ext cx="1881496" cy="141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31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89679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</a:rPr>
              <a:t>Найди слова с непроверяемыми непроизносимыми</a:t>
            </a:r>
          </a:p>
          <a:p>
            <a:pPr algn="ctr"/>
            <a:r>
              <a:rPr lang="ru-RU" sz="4400" dirty="0">
                <a:solidFill>
                  <a:srgbClr val="C00000"/>
                </a:solidFill>
              </a:rPr>
              <a:t>согласными в корне. Подчеркни</a:t>
            </a:r>
          </a:p>
          <a:p>
            <a:pPr algn="ctr"/>
            <a:r>
              <a:rPr lang="ru-RU" sz="4400" dirty="0">
                <a:solidFill>
                  <a:srgbClr val="C00000"/>
                </a:solidFill>
              </a:rPr>
              <a:t>орфограмму.</a:t>
            </a:r>
          </a:p>
          <a:p>
            <a:endParaRPr lang="ru-RU" sz="4400" dirty="0" smtClean="0"/>
          </a:p>
          <a:p>
            <a:r>
              <a:rPr lang="ru-RU" sz="4400" dirty="0" smtClean="0"/>
              <a:t>Лестница</a:t>
            </a:r>
            <a:r>
              <a:rPr lang="ru-RU" sz="4400" dirty="0"/>
              <a:t>, дрозд, капустный, </a:t>
            </a:r>
            <a:r>
              <a:rPr lang="ru-RU" sz="4400" dirty="0" smtClean="0"/>
              <a:t>низкий, чувство</a:t>
            </a:r>
            <a:r>
              <a:rPr lang="ru-RU" sz="4400" dirty="0"/>
              <a:t>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311005" y="4338317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987824" y="4977697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45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C00000"/>
                </a:solidFill>
              </a:rPr>
              <a:t>Подбери и запиши проверочные слова.</a:t>
            </a:r>
          </a:p>
          <a:p>
            <a:r>
              <a:rPr lang="ru-RU" sz="4000" dirty="0"/>
              <a:t>Арбу.. ( </a:t>
            </a:r>
            <a:r>
              <a:rPr lang="ru-RU" sz="4000" dirty="0" smtClean="0"/>
              <a:t>                              ) </a:t>
            </a:r>
            <a:endParaRPr lang="ru-RU" sz="4000" dirty="0"/>
          </a:p>
          <a:p>
            <a:r>
              <a:rPr lang="ru-RU" sz="4000" dirty="0" err="1" smtClean="0"/>
              <a:t>Бро</a:t>
            </a:r>
            <a:r>
              <a:rPr lang="ru-RU" sz="4000" dirty="0" smtClean="0"/>
              <a:t>. ь </a:t>
            </a:r>
            <a:r>
              <a:rPr lang="ru-RU" sz="4000" dirty="0"/>
              <a:t>( </a:t>
            </a:r>
            <a:r>
              <a:rPr lang="ru-RU" sz="4000" dirty="0" smtClean="0"/>
              <a:t>                              )</a:t>
            </a:r>
            <a:endParaRPr lang="ru-RU" sz="4000" dirty="0"/>
          </a:p>
          <a:p>
            <a:r>
              <a:rPr lang="ru-RU" sz="4000" dirty="0" err="1"/>
              <a:t>Кни</a:t>
            </a:r>
            <a:r>
              <a:rPr lang="ru-RU" sz="4000" dirty="0" smtClean="0"/>
              <a:t>..   ка </a:t>
            </a:r>
            <a:r>
              <a:rPr lang="ru-RU" sz="4000" dirty="0"/>
              <a:t>( </a:t>
            </a:r>
            <a:r>
              <a:rPr lang="ru-RU" sz="4000" dirty="0" smtClean="0"/>
              <a:t>                         )</a:t>
            </a:r>
            <a:endParaRPr lang="ru-RU" sz="4000" dirty="0"/>
          </a:p>
          <a:p>
            <a:r>
              <a:rPr lang="ru-RU" sz="4000" dirty="0" err="1"/>
              <a:t>Звёз</a:t>
            </a:r>
            <a:r>
              <a:rPr lang="ru-RU" sz="4000" dirty="0"/>
              <a:t>..</a:t>
            </a:r>
            <a:r>
              <a:rPr lang="ru-RU" sz="4000" dirty="0" err="1"/>
              <a:t>ный</a:t>
            </a:r>
            <a:r>
              <a:rPr lang="ru-RU" sz="4000" dirty="0"/>
              <a:t> </a:t>
            </a:r>
            <a:r>
              <a:rPr lang="ru-RU" sz="4000" dirty="0" smtClean="0"/>
              <a:t>(                        </a:t>
            </a:r>
            <a:r>
              <a:rPr lang="ru-RU" sz="4000" dirty="0"/>
              <a:t>)</a:t>
            </a:r>
          </a:p>
          <a:p>
            <a:r>
              <a:rPr lang="ru-RU" sz="4000" dirty="0"/>
              <a:t>Чес.. </a:t>
            </a:r>
            <a:r>
              <a:rPr lang="ru-RU" sz="4000" dirty="0" err="1"/>
              <a:t>ный</a:t>
            </a:r>
            <a:r>
              <a:rPr lang="ru-RU" sz="4000" dirty="0"/>
              <a:t> </a:t>
            </a:r>
            <a:r>
              <a:rPr lang="ru-RU" sz="4000" dirty="0" smtClean="0"/>
              <a:t>(                        )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79409" y="1539657"/>
            <a:ext cx="4555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6776" y="2160159"/>
            <a:ext cx="4972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03266" y="2780928"/>
            <a:ext cx="6559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72026" y="3429000"/>
            <a:ext cx="5132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68811" y="4036428"/>
            <a:ext cx="47320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47071" y="1683105"/>
            <a:ext cx="144539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арбу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зы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851920" y="2160159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335929" y="2302843"/>
            <a:ext cx="125226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бро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</a:t>
            </a:r>
            <a:r>
              <a:rPr lang="ru-RU" sz="28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067944" y="2782772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881719" y="2859613"/>
            <a:ext cx="194040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кни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же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чка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669769" y="3380074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384103" y="3467041"/>
            <a:ext cx="136768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звез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328891" y="3928088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379211" y="4164477"/>
            <a:ext cx="116570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чес</a:t>
            </a:r>
            <a:r>
              <a:rPr lang="ru-RU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ь</a:t>
            </a:r>
            <a:endParaRPr lang="ru-RU" sz="28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059943" y="4641530"/>
            <a:ext cx="216024" cy="0"/>
          </a:xfrm>
          <a:prstGeom prst="line">
            <a:avLst/>
          </a:prstGeom>
          <a:ln w="603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32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2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Вставь, где нужно, недостающие буквы</a:t>
            </a:r>
            <a:r>
              <a:rPr lang="ru-RU" sz="3600" b="1" dirty="0" smtClean="0">
                <a:solidFill>
                  <a:srgbClr val="C00000"/>
                </a:solidFill>
              </a:rPr>
              <a:t>.</a:t>
            </a:r>
          </a:p>
          <a:p>
            <a:endParaRPr lang="ru-RU" sz="3600" dirty="0">
              <a:solidFill>
                <a:srgbClr val="0070C0"/>
              </a:solidFill>
            </a:endParaRPr>
          </a:p>
          <a:p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Лесной шала.., острый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клю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.., тихий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скри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.., ветки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берё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.., запах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тра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..,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</a:rPr>
              <a:t>сла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кий 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сон,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</a:rPr>
              <a:t>кре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..кая дружба,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лё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 кий пух, вкус..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</a:rPr>
              <a:t>ный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ужин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облас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 ной театр,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извес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ный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человек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опас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..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н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</a:rPr>
              <a:t>ый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путь.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02324" y="1296661"/>
            <a:ext cx="615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87128" y="1296660"/>
            <a:ext cx="4635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7394" y="1914926"/>
            <a:ext cx="48603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1873842"/>
            <a:ext cx="4251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21781" y="1928491"/>
            <a:ext cx="4635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12360" y="1914926"/>
            <a:ext cx="5132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48682" y="2545220"/>
            <a:ext cx="48603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81740" y="2554481"/>
            <a:ext cx="38504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5912" y="3140968"/>
            <a:ext cx="40427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01286" y="3769301"/>
            <a:ext cx="40427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824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83</TotalTime>
  <Words>267</Words>
  <Application>Microsoft Office PowerPoint</Application>
  <PresentationFormat>Экран (4:3)</PresentationFormat>
  <Paragraphs>75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Твердый переплет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RePack by Diakov</cp:lastModifiedBy>
  <cp:revision>12</cp:revision>
  <dcterms:created xsi:type="dcterms:W3CDTF">2021-04-05T07:31:29Z</dcterms:created>
  <dcterms:modified xsi:type="dcterms:W3CDTF">2024-11-13T00:48:55Z</dcterms:modified>
</cp:coreProperties>
</file>