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7" r:id="rId19"/>
    <p:sldId id="276" r:id="rId20"/>
    <p:sldId id="279" r:id="rId21"/>
    <p:sldId id="280" r:id="rId22"/>
    <p:sldId id="278" r:id="rId23"/>
    <p:sldId id="270" r:id="rId24"/>
    <p:sldId id="271" r:id="rId25"/>
    <p:sldId id="272" r:id="rId26"/>
    <p:sldId id="273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76672"/>
            <a:ext cx="72226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Тренажер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«Словарные слова»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 класс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УМК «Школа России»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996" y="494116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: Сергеева Н.В. </a:t>
            </a:r>
          </a:p>
          <a:p>
            <a:r>
              <a:rPr lang="ru-RU" dirty="0" smtClean="0"/>
              <a:t>МБОУ НОШ №3 </a:t>
            </a:r>
            <a:r>
              <a:rPr lang="ru-RU" dirty="0" err="1" smtClean="0"/>
              <a:t>с.Троицкое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1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7834" y="734089"/>
            <a:ext cx="40767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льто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30790"/>
            <a:ext cx="102143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218" name="Picture 2" descr="https://img2.freepng.ru/20180429/fke/kisspng-overcoat-jacket-clothing-marella-5ae5eb1b775d41.7146957415250173714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90" y="2780928"/>
            <a:ext cx="5202615" cy="346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9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0928" y="734089"/>
            <a:ext cx="41905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Вес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ло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3374" y="332656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7300444" cy="29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6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7580" y="734089"/>
            <a:ext cx="47772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Х . Р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шо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2615" y="313217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313217"/>
            <a:ext cx="14109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60032" y="2564904"/>
            <a:ext cx="2983917" cy="340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6700" y="748331"/>
            <a:ext cx="46932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Учит . ль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90899" y="313217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3531118" cy="353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9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6236" y="748331"/>
            <a:ext cx="43341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Уч</a:t>
            </a:r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. ник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82980" y="370405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s://gas-kvas.com/grafic/uploads/posts/2024-01/gas-kvas-com-p-uchenitsa-dlya-detei-na-prozrachnom-fone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98406"/>
            <a:ext cx="2827452" cy="41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2429" y="748331"/>
            <a:ext cx="4981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Уч</a:t>
            </a:r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ница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06369" y="312738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s://img.razrisyika.ru/kart/142/1200/565586-shkolnica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26451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3531" y="748331"/>
            <a:ext cx="2999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Кла</a:t>
            </a:r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..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13526" y="360678"/>
            <a:ext cx="16369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сс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5840890" cy="385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6484" y="748331"/>
            <a:ext cx="62536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журный</a:t>
            </a:r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13234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7"/>
            <a:ext cx="4464496" cy="405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7893" y="748331"/>
            <a:ext cx="48508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традь</a:t>
            </a:r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01020" y="312738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944" r="17140" b="-944"/>
          <a:stretch/>
        </p:blipFill>
        <p:spPr bwMode="auto">
          <a:xfrm>
            <a:off x="4499992" y="2276872"/>
            <a:ext cx="3528392" cy="392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8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3916" y="748331"/>
            <a:ext cx="43987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бята</a:t>
            </a:r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3727" y="343953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s://gas-kvas.com/grafic/uploads/posts/2024-01/gas-kvas-com-p-devochka-i-malchik-risovannie-na-prozrachn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6827788" cy="27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620688"/>
            <a:ext cx="50433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 . р . бей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21" y="2818773"/>
            <a:ext cx="4726679" cy="34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219855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3391" y="219855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0296" y="748331"/>
            <a:ext cx="53260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Мальч</a:t>
            </a:r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. к 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32689"/>
            <a:ext cx="103586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s://avatars.mds.yandex.net/i?id=77d58fdca21af0fe9ddbacc62bce9c0b2e1330d5-1152632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023603" cy="40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8823" y="748331"/>
            <a:ext cx="46089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Дев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чка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1399" y="332689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s://img.freepik.com/premium-vector/girl-walking_61103-169.jpg?w=20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r="25244"/>
          <a:stretch/>
        </p:blipFill>
        <p:spPr bwMode="auto">
          <a:xfrm>
            <a:off x="5004048" y="2145599"/>
            <a:ext cx="3312368" cy="44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3756" y="748331"/>
            <a:ext cx="43990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 . бота 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11705" y="343953"/>
            <a:ext cx="102143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138936" cy="343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1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4934" y="748331"/>
            <a:ext cx="49167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ревня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43953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https://www.shkolazhizni.ru/img/content/i205/205064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5400600" cy="34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1165" y="748331"/>
            <a:ext cx="43442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Рова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84051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1"/>
          <a:stretch/>
        </p:blipFill>
        <p:spPr bwMode="auto">
          <a:xfrm>
            <a:off x="5508104" y="1916832"/>
            <a:ext cx="2550562" cy="449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5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9080" y="748331"/>
            <a:ext cx="46084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 . Л . ко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02749" y="330790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93988" y="313217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20" y="2420887"/>
            <a:ext cx="4255188" cy="404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6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9630" y="748331"/>
            <a:ext cx="50273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дведь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89877" y="312738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s://gas-kvas.com/grafic/uploads/posts/2024-01/gas-kvas-com-p-medved-na-prozrachnom-fone-dlya-dete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15" y="2276872"/>
            <a:ext cx="4660305" cy="434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5316" y="748331"/>
            <a:ext cx="49359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 . шина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7855" y="312738"/>
            <a:ext cx="102143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s://catherineasquithgallery.com/uploads/posts/2021-03/1614585553_2-p-foto-mashini-na-belom-fon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24" y="3140968"/>
            <a:ext cx="4611198" cy="305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2724" y="748331"/>
            <a:ext cx="4411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94025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7391" y="313217"/>
            <a:ext cx="5918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AutoShape 2" descr="https://polusuhaya-styazhka-pola.ru/wp-content/uploads/7/5/2/7528357881e9a92cb31eb9fdda9f288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s://gas-kvas.com/grafic/uploads/posts/2024-01/gas-kvas-com-p-oboi-s-nadpisyu-moskva-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161149"/>
            <a:ext cx="1185045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86992"/>
            <a:ext cx="57775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 . </a:t>
            </a:r>
            <a:r>
              <a:rPr lang="ru-RU" sz="115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сква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1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6230" y="620688"/>
            <a:ext cx="43781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 . </a:t>
            </a:r>
            <a:r>
              <a:rPr lang="ru-RU" sz="8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ро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на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6" name="Picture 4" descr="http://otkrit-ka.ru/uploads/posts/2021-11/foto-i-kartinka-s-grachom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80" y="3140968"/>
            <a:ext cx="399166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51720" y="231482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3346" y="620687"/>
            <a:ext cx="39597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 у </a:t>
            </a:r>
            <a:r>
              <a:rPr lang="ru-RU" sz="8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https://catherineasquithgallery.com/uploads/posts/2021-02/1614544871_1-p-petukh-na-belom-fone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30344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7664" y="188640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8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7"/>
            <a:ext cx="30893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яц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https://fikiwiki.com/uploads/posts/2022-02/1645029645_3-fikiwiki-com-p-kartinki-dlya-detei-kroli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54027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40114" y="260648"/>
            <a:ext cx="102143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8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2441" y="620687"/>
            <a:ext cx="37196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 . нал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26548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5081499" cy="288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7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34089"/>
            <a:ext cx="60612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 . Р . </a:t>
            </a:r>
            <a:r>
              <a:rPr lang="ru-RU" sz="8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ндаш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32656"/>
            <a:ext cx="102143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7480" y="332656"/>
            <a:ext cx="102143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 descr="https://gas-kvas.com/grafic/uploads/posts/2024-01/gas-kvas-com-p-karandash-risovannii-na-prozrachnom-fone-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028989" cy="37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6005" y="734089"/>
            <a:ext cx="4320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 . Рока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78192" y="336587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https://gas-kvas.com/grafic/uploads/posts/2024-01/gas-kvas-com-p-znak-sorok-na-prozrachnom-fone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6302499" cy="336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9857" y="734089"/>
            <a:ext cx="42727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 . бака</a:t>
            </a:r>
            <a:r>
              <a:rPr lang="ru-RU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s://raskraskirus.ru/wp-content/uploads/3/5/4/354a2c876461c59eb147e61a789418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78192" y="336587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196" name="Picture 4" descr="https://avatars.mds.yandex.net/i?id=479db1f75ca8f90ed5642f00cbcf1e927f43f36b-1140430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1243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64</TotalTime>
  <Words>162</Words>
  <Application>Microsoft Office PowerPoint</Application>
  <PresentationFormat>Экран (4:3)</PresentationFormat>
  <Paragraphs>81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RePack by Diakov</cp:lastModifiedBy>
  <cp:revision>8</cp:revision>
  <dcterms:created xsi:type="dcterms:W3CDTF">2024-04-22T09:02:28Z</dcterms:created>
  <dcterms:modified xsi:type="dcterms:W3CDTF">2024-04-22T10:17:56Z</dcterms:modified>
</cp:coreProperties>
</file>