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83" r:id="rId2"/>
    <p:sldId id="256" r:id="rId3"/>
    <p:sldId id="258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4" r:id="rId17"/>
    <p:sldId id="275" r:id="rId18"/>
    <p:sldId id="277" r:id="rId19"/>
    <p:sldId id="276" r:id="rId20"/>
    <p:sldId id="279" r:id="rId21"/>
    <p:sldId id="280" r:id="rId22"/>
    <p:sldId id="278" r:id="rId23"/>
    <p:sldId id="270" r:id="rId24"/>
    <p:sldId id="271" r:id="rId25"/>
    <p:sldId id="272" r:id="rId26"/>
    <p:sldId id="273" r:id="rId27"/>
    <p:sldId id="281" r:id="rId28"/>
    <p:sldId id="282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476672"/>
            <a:ext cx="7222619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Тренажер </a:t>
            </a:r>
          </a:p>
          <a:p>
            <a:pPr algn="ctr"/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«Словарные слова»</a:t>
            </a:r>
          </a:p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1 класс </a:t>
            </a:r>
          </a:p>
          <a:p>
            <a:pPr algn="ctr"/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УМК «Школа России»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90996" y="4941168"/>
            <a:ext cx="5328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Автор : Сергеева Н.В. </a:t>
            </a:r>
          </a:p>
          <a:p>
            <a:r>
              <a:rPr lang="ru-RU" dirty="0" smtClean="0"/>
              <a:t>МБОУ НОШ №3 </a:t>
            </a:r>
            <a:r>
              <a:rPr lang="ru-RU" dirty="0" err="1" smtClean="0"/>
              <a:t>с.Троицкое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919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47834" y="734089"/>
            <a:ext cx="407675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П . </a:t>
            </a:r>
            <a:r>
              <a:rPr lang="ru-RU" sz="8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льто</a:t>
            </a:r>
            <a:r>
              <a:rPr lang="ru-RU" sz="80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ru-RU" sz="8000" b="1" cap="all" spc="0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AutoShape 2" descr="https://raskraskirus.ru/wp-content/uploads/3/5/4/354a2c876461c59eb147e61a78941847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411760" y="330790"/>
            <a:ext cx="1021433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а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9218" name="Picture 2" descr="https://img2.freepng.ru/20180429/fke/kisspng-overcoat-jacket-clothing-marella-5ae5eb1b775d41.71469574152501737148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990" y="2780928"/>
            <a:ext cx="5202615" cy="3468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9921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90928" y="734089"/>
            <a:ext cx="419057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Вес . </a:t>
            </a:r>
            <a:r>
              <a:rPr lang="ru-RU" sz="8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ло</a:t>
            </a:r>
            <a:r>
              <a:rPr lang="ru-RU" sz="80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ru-RU" sz="8000" b="1" cap="all" spc="0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AutoShape 2" descr="https://raskraskirus.ru/wp-content/uploads/3/5/4/354a2c876461c59eb147e61a78941847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423374" y="332656"/>
            <a:ext cx="997389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е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996952"/>
            <a:ext cx="7300444" cy="293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0619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97580" y="734089"/>
            <a:ext cx="477727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Х . Р . </a:t>
            </a:r>
            <a:r>
              <a:rPr lang="ru-RU" sz="8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шо</a:t>
            </a:r>
            <a:r>
              <a:rPr lang="ru-RU" sz="80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ru-RU" sz="8000" b="1" cap="all" spc="0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AutoShape 2" descr="https://raskraskirus.ru/wp-content/uploads/3/5/4/354a2c876461c59eb147e61a78941847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002615" y="313217"/>
            <a:ext cx="1003801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87824" y="313217"/>
            <a:ext cx="1410964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о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AutoShape 2" descr="https://polusuhaya-styazhka-pola.ru/wp-content/uploads/7/5/2/7528357881e9a92cb31eb9fdda9f2880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4860032" y="2564904"/>
            <a:ext cx="2983917" cy="3402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7032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46700" y="748331"/>
            <a:ext cx="469320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Учит . ль</a:t>
            </a:r>
            <a:r>
              <a:rPr lang="ru-RU" sz="80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ru-RU" sz="8000" b="1" cap="all" spc="0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AutoShape 2" descr="https://raskraskirus.ru/wp-content/uploads/3/5/4/354a2c876461c59eb147e61a78941847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90899" y="313217"/>
            <a:ext cx="997389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е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97391" y="313217"/>
            <a:ext cx="591829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AutoShape 2" descr="https://polusuhaya-styazhka-pola.ru/wp-content/uploads/7/5/2/7528357881e9a92cb31eb9fdda9f2880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348880"/>
            <a:ext cx="3531118" cy="3531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7969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6236" y="748331"/>
            <a:ext cx="433413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Уч</a:t>
            </a:r>
            <a:r>
              <a:rPr lang="ru-RU" sz="8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. ник</a:t>
            </a:r>
            <a:r>
              <a:rPr lang="ru-RU" sz="80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ru-RU" sz="8000" b="1" cap="all" spc="0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AutoShape 2" descr="https://raskraskirus.ru/wp-content/uploads/3/5/4/354a2c876461c59eb147e61a78941847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682980" y="370405"/>
            <a:ext cx="997389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е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97391" y="313217"/>
            <a:ext cx="591829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AutoShape 2" descr="https://polusuhaya-styazhka-pola.ru/wp-content/uploads/7/5/2/7528357881e9a92cb31eb9fdda9f2880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4" name="Picture 2" descr="https://gas-kvas.com/grafic/uploads/posts/2024-01/gas-kvas-com-p-uchenitsa-dlya-detei-na-prozrachnom-fone-1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198406"/>
            <a:ext cx="2827452" cy="412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8856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02429" y="748331"/>
            <a:ext cx="498174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Уч</a:t>
            </a:r>
            <a:r>
              <a:rPr lang="ru-RU" sz="8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. </a:t>
            </a:r>
            <a:r>
              <a:rPr lang="ru-RU" sz="8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ница</a:t>
            </a:r>
            <a:r>
              <a:rPr lang="ru-RU" sz="80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ru-RU" sz="8000" b="1" cap="all" spc="0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AutoShape 2" descr="https://raskraskirus.ru/wp-content/uploads/3/5/4/354a2c876461c59eb147e61a78941847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406369" y="312738"/>
            <a:ext cx="997389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е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97391" y="313217"/>
            <a:ext cx="591829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AutoShape 2" descr="https://polusuhaya-styazhka-pola.ru/wp-content/uploads/7/5/2/7528357881e9a92cb31eb9fdda9f2880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38" name="Picture 2" descr="https://img.razrisyika.ru/kart/142/1200/565586-shkolnica-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492896"/>
            <a:ext cx="2645192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2038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93531" y="748331"/>
            <a:ext cx="299954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Кла</a:t>
            </a:r>
            <a:r>
              <a:rPr lang="ru-RU" sz="8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..</a:t>
            </a:r>
            <a:r>
              <a:rPr lang="ru-RU" sz="80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ru-RU" sz="8000" b="1" cap="all" spc="0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AutoShape 2" descr="https://raskraskirus.ru/wp-content/uploads/3/5/4/354a2c876461c59eb147e61a78941847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013526" y="360678"/>
            <a:ext cx="1636987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сс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97391" y="313217"/>
            <a:ext cx="591829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AutoShape 2" descr="https://polusuhaya-styazhka-pola.ru/wp-content/uploads/7/5/2/7528357881e9a92cb31eb9fdda9f2880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420888"/>
            <a:ext cx="5840890" cy="385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1256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66484" y="748331"/>
            <a:ext cx="625363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Д . </a:t>
            </a:r>
            <a:r>
              <a:rPr lang="ru-RU" sz="8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журный</a:t>
            </a:r>
            <a:r>
              <a:rPr lang="ru-RU" sz="8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80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ru-RU" sz="8000" b="1" cap="all" spc="0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AutoShape 2" descr="https://raskraskirus.ru/wp-content/uploads/3/5/4/354a2c876461c59eb147e61a78941847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187624" y="313234"/>
            <a:ext cx="997389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е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97391" y="313217"/>
            <a:ext cx="591829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AutoShape 2" descr="https://polusuhaya-styazhka-pola.ru/wp-content/uploads/7/5/2/7528357881e9a92cb31eb9fdda9f2880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420887"/>
            <a:ext cx="4464496" cy="4059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542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67893" y="748331"/>
            <a:ext cx="485081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Т . </a:t>
            </a:r>
            <a:r>
              <a:rPr lang="ru-RU" sz="8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традь</a:t>
            </a:r>
            <a:r>
              <a:rPr lang="ru-RU" sz="8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80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ru-RU" sz="8000" b="1" cap="all" spc="0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AutoShape 2" descr="https://raskraskirus.ru/wp-content/uploads/3/5/4/354a2c876461c59eb147e61a78941847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801020" y="312738"/>
            <a:ext cx="997389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е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97391" y="313217"/>
            <a:ext cx="591829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AutoShape 2" descr="https://polusuhaya-styazhka-pola.ru/wp-content/uploads/7/5/2/7528357881e9a92cb31eb9fdda9f2880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8" t="944" r="17140" b="-944"/>
          <a:stretch/>
        </p:blipFill>
        <p:spPr bwMode="auto">
          <a:xfrm>
            <a:off x="4499992" y="2276872"/>
            <a:ext cx="3528392" cy="3928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5875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93916" y="748331"/>
            <a:ext cx="439876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Р . </a:t>
            </a:r>
            <a:r>
              <a:rPr lang="ru-RU" sz="8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бята</a:t>
            </a:r>
            <a:r>
              <a:rPr lang="ru-RU" sz="8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80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ru-RU" sz="8000" b="1" cap="all" spc="0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AutoShape 2" descr="https://raskraskirus.ru/wp-content/uploads/3/5/4/354a2c876461c59eb147e61a78941847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23727" y="343953"/>
            <a:ext cx="997389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е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97391" y="313217"/>
            <a:ext cx="591829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AutoShape 2" descr="https://polusuhaya-styazhka-pola.ru/wp-content/uploads/7/5/2/7528357881e9a92cb31eb9fdda9f2880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8" name="Picture 2" descr="https://gas-kvas.com/grafic/uploads/posts/2024-01/gas-kvas-com-p-devochka-i-malchik-risovannie-na-prozrachn-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996952"/>
            <a:ext cx="6827788" cy="2725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1632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620688"/>
            <a:ext cx="504336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В . р . бей </a:t>
            </a:r>
            <a:endParaRPr lang="ru-RU" sz="8000" b="1" cap="all" spc="0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1621" y="2818773"/>
            <a:ext cx="4726679" cy="3405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619672" y="219855"/>
            <a:ext cx="1003801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63391" y="219855"/>
            <a:ext cx="1003801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1109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30296" y="748331"/>
            <a:ext cx="532601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Мальч</a:t>
            </a:r>
            <a:r>
              <a:rPr lang="ru-RU" sz="8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. к </a:t>
            </a:r>
            <a:r>
              <a:rPr lang="ru-RU" sz="80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ru-RU" sz="8000" b="1" cap="all" spc="0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AutoShape 2" descr="https://raskraskirus.ru/wp-content/uploads/3/5/4/354a2c876461c59eb147e61a78941847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283968" y="332689"/>
            <a:ext cx="1035861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и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97391" y="313217"/>
            <a:ext cx="591829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AutoShape 2" descr="https://polusuhaya-styazhka-pola.ru/wp-content/uploads/7/5/2/7528357881e9a92cb31eb9fdda9f2880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78" name="Picture 2" descr="https://avatars.mds.yandex.net/i?id=77d58fdca21af0fe9ddbacc62bce9c0b2e1330d5-11526326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348880"/>
            <a:ext cx="3023603" cy="4048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9887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88823" y="748331"/>
            <a:ext cx="460895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Дев . </a:t>
            </a:r>
            <a:r>
              <a:rPr lang="ru-RU" sz="8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чка</a:t>
            </a:r>
            <a:endParaRPr lang="ru-RU" sz="8000" b="1" cap="all" spc="0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AutoShape 2" descr="https://raskraskirus.ru/wp-content/uploads/3/5/4/354a2c876461c59eb147e61a78941847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191399" y="332689"/>
            <a:ext cx="1003801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97391" y="313217"/>
            <a:ext cx="591829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AutoShape 2" descr="https://polusuhaya-styazhka-pola.ru/wp-content/uploads/7/5/2/7528357881e9a92cb31eb9fdda9f2880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4" name="Picture 4" descr="https://img.freepik.com/premium-vector/girl-walking_61103-169.jpg?w=200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33" r="25244"/>
          <a:stretch/>
        </p:blipFill>
        <p:spPr bwMode="auto">
          <a:xfrm>
            <a:off x="5004048" y="2145599"/>
            <a:ext cx="3312368" cy="4441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8873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93756" y="748331"/>
            <a:ext cx="439908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Р . бота </a:t>
            </a:r>
            <a:r>
              <a:rPr lang="ru-RU" sz="80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ru-RU" sz="8000" b="1" cap="all" spc="0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AutoShape 2" descr="https://raskraskirus.ru/wp-content/uploads/3/5/4/354a2c876461c59eb147e61a78941847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11705" y="343953"/>
            <a:ext cx="1021433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а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97391" y="313217"/>
            <a:ext cx="591829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AutoShape 2" descr="https://polusuhaya-styazhka-pola.ru/wp-content/uploads/7/5/2/7528357881e9a92cb31eb9fdda9f2880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852936"/>
            <a:ext cx="5138936" cy="343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0176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34934" y="748331"/>
            <a:ext cx="491673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Д . </a:t>
            </a:r>
            <a:r>
              <a:rPr lang="ru-RU" sz="8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ревня</a:t>
            </a:r>
            <a:r>
              <a:rPr lang="ru-RU" sz="80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ru-RU" sz="8000" b="1" cap="all" spc="0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AutoShape 2" descr="https://raskraskirus.ru/wp-content/uploads/3/5/4/354a2c876461c59eb147e61a78941847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763688" y="343953"/>
            <a:ext cx="997389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е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97391" y="313217"/>
            <a:ext cx="591829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AutoShape 2" descr="https://polusuhaya-styazhka-pola.ru/wp-content/uploads/7/5/2/7528357881e9a92cb31eb9fdda9f2880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2" name="Picture 2" descr="https://www.shkolazhizni.ru/img/content/i205/205064_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780928"/>
            <a:ext cx="5400600" cy="349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345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1165" y="748331"/>
            <a:ext cx="434426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К . </a:t>
            </a:r>
            <a:r>
              <a:rPr lang="ru-RU" sz="8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Рова</a:t>
            </a:r>
            <a:r>
              <a:rPr lang="ru-RU" sz="80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ru-RU" sz="8000" b="1" cap="all" spc="0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AutoShape 2" descr="https://raskraskirus.ru/wp-content/uploads/3/5/4/354a2c876461c59eb147e61a78941847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95736" y="284051"/>
            <a:ext cx="1003801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97391" y="313217"/>
            <a:ext cx="591829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AutoShape 2" descr="https://polusuhaya-styazhka-pola.ru/wp-content/uploads/7/5/2/7528357881e9a92cb31eb9fdda9f2880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71"/>
          <a:stretch/>
        </p:blipFill>
        <p:spPr bwMode="auto">
          <a:xfrm>
            <a:off x="5508104" y="1916832"/>
            <a:ext cx="2550562" cy="4490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2528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89080" y="748331"/>
            <a:ext cx="460844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М . Л . ко</a:t>
            </a:r>
            <a:r>
              <a:rPr lang="ru-RU" sz="80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ru-RU" sz="8000" b="1" cap="all" spc="0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AutoShape 2" descr="https://raskraskirus.ru/wp-content/uploads/3/5/4/354a2c876461c59eb147e61a78941847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202749" y="330790"/>
            <a:ext cx="1003801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97391" y="313217"/>
            <a:ext cx="591829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AutoShape 2" descr="https://polusuhaya-styazhka-pola.ru/wp-content/uploads/7/5/2/7528357881e9a92cb31eb9fdda9f2880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493988" y="313217"/>
            <a:ext cx="1003801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220" y="2420887"/>
            <a:ext cx="4255188" cy="4046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6601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79630" y="748331"/>
            <a:ext cx="502733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М . </a:t>
            </a:r>
            <a:r>
              <a:rPr lang="ru-RU" sz="8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дведь</a:t>
            </a:r>
            <a:r>
              <a:rPr lang="ru-RU" sz="80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ru-RU" sz="8000" b="1" cap="all" spc="0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AutoShape 2" descr="https://raskraskirus.ru/wp-content/uploads/3/5/4/354a2c876461c59eb147e61a78941847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989877" y="312738"/>
            <a:ext cx="997389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е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97391" y="313217"/>
            <a:ext cx="591829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AutoShape 2" descr="https://polusuhaya-styazhka-pola.ru/wp-content/uploads/7/5/2/7528357881e9a92cb31eb9fdda9f2880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06" name="Picture 2" descr="https://gas-kvas.com/grafic/uploads/posts/2024-01/gas-kvas-com-p-medved-na-prozrachnom-fone-dlya-detei-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815" y="2276872"/>
            <a:ext cx="4660305" cy="434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5083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25316" y="748331"/>
            <a:ext cx="493596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М . шина</a:t>
            </a:r>
            <a:r>
              <a:rPr lang="ru-RU" sz="80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ru-RU" sz="8000" b="1" cap="all" spc="0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AutoShape 2" descr="https://raskraskirus.ru/wp-content/uploads/3/5/4/354a2c876461c59eb147e61a78941847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977855" y="312738"/>
            <a:ext cx="1021433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а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97391" y="313217"/>
            <a:ext cx="591829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AutoShape 2" descr="https://polusuhaya-styazhka-pola.ru/wp-content/uploads/7/5/2/7528357881e9a92cb31eb9fdda9f2880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26" name="Picture 2" descr="https://catherineasquithgallery.com/uploads/posts/2021-03/1614585553_2-p-foto-mashini-na-belom-fone-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624" y="3140968"/>
            <a:ext cx="4611198" cy="3057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5748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72724" y="748331"/>
            <a:ext cx="44114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ru-RU" sz="8000" b="1" cap="all" spc="0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AutoShape 2" descr="https://raskraskirus.ru/wp-content/uploads/3/5/4/354a2c876461c59eb147e61a78941847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475656" y="194025"/>
            <a:ext cx="1003801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97391" y="313217"/>
            <a:ext cx="591829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AutoShape 2" descr="https://polusuhaya-styazhka-pola.ru/wp-content/uploads/7/5/2/7528357881e9a92cb31eb9fdda9f2880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0" name="Picture 2" descr="https://gas-kvas.com/grafic/uploads/posts/2024-01/gas-kvas-com-p-oboi-s-nadpisyu-moskva-4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6832" y="161149"/>
            <a:ext cx="11850459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286992"/>
            <a:ext cx="5777544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М . </a:t>
            </a:r>
            <a:r>
              <a:rPr lang="ru-RU" sz="115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сква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55180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76230" y="620688"/>
            <a:ext cx="437812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В . </a:t>
            </a:r>
            <a:r>
              <a:rPr lang="ru-RU" sz="8000" b="1" cap="all" spc="0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ро</a:t>
            </a:r>
            <a:r>
              <a:rPr lang="ru-RU" sz="8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на</a:t>
            </a:r>
            <a:r>
              <a:rPr lang="ru-RU" sz="80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ru-RU" sz="8000" b="1" cap="all" spc="0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3076" name="Picture 4" descr="http://otkrit-ka.ru/uploads/posts/2021-11/foto-i-kartinka-s-grachom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180" y="3140968"/>
            <a:ext cx="399166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051720" y="231482"/>
            <a:ext cx="1003801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9219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03346" y="620687"/>
            <a:ext cx="395973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п</a:t>
            </a:r>
            <a:r>
              <a:rPr lang="ru-RU" sz="80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8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. </a:t>
            </a:r>
            <a:r>
              <a:rPr lang="ru-RU" sz="80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т у </a:t>
            </a:r>
            <a:r>
              <a:rPr lang="ru-RU" sz="800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х</a:t>
            </a:r>
            <a:r>
              <a:rPr lang="ru-RU" sz="80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ru-RU" sz="8000" b="1" cap="all" spc="0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2050" name="Picture 2" descr="https://catherineasquithgallery.com/uploads/posts/2021-02/1614544871_1-p-petukh-na-belom-fone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348880"/>
            <a:ext cx="3303447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547664" y="188640"/>
            <a:ext cx="997389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е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0809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620687"/>
            <a:ext cx="308930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З . </a:t>
            </a:r>
            <a:r>
              <a:rPr lang="ru-RU" sz="8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яц</a:t>
            </a:r>
            <a:r>
              <a:rPr lang="ru-RU" sz="80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ru-RU" sz="8000" b="1" cap="all" spc="0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AutoShape 2" descr="https://raskraskirus.ru/wp-content/uploads/3/5/4/354a2c876461c59eb147e61a78941847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1" name="Picture 5" descr="https://fikiwiki.com/uploads/posts/2022-02/1645029645_3-fikiwiki-com-p-kartinki-dlya-detei-krolik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636912"/>
            <a:ext cx="5402711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740114" y="260648"/>
            <a:ext cx="1021433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а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60805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72441" y="620687"/>
            <a:ext cx="371967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П . нал</a:t>
            </a:r>
            <a:r>
              <a:rPr lang="ru-RU" sz="80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ru-RU" sz="8000" b="1" cap="all" spc="0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AutoShape 2" descr="https://raskraskirus.ru/wp-content/uploads/3/5/4/354a2c876461c59eb147e61a78941847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547664" y="226548"/>
            <a:ext cx="997389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е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708920"/>
            <a:ext cx="5081499" cy="2887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073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734089"/>
            <a:ext cx="606127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К . Р . </a:t>
            </a:r>
            <a:r>
              <a:rPr lang="ru-RU" sz="8000" b="1" cap="all" dirty="0" err="1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ндаш</a:t>
            </a:r>
            <a:r>
              <a:rPr lang="ru-RU" sz="80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ru-RU" sz="8000" b="1" cap="all" spc="0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AutoShape 2" descr="https://raskraskirus.ru/wp-content/uploads/3/5/4/354a2c876461c59eb147e61a78941847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403648" y="332656"/>
            <a:ext cx="1021433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а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47480" y="332656"/>
            <a:ext cx="1021433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а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6146" name="Picture 2" descr="https://gas-kvas.com/grafic/uploads/posts/2024-01/gas-kvas-com-p-karandash-risovannii-na-prozrachnom-fone-4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780928"/>
            <a:ext cx="6028989" cy="37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4253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26005" y="734089"/>
            <a:ext cx="432041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С . Рока</a:t>
            </a:r>
            <a:r>
              <a:rPr lang="ru-RU" sz="80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ru-RU" sz="8000" b="1" cap="all" spc="0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AutoShape 2" descr="https://raskraskirus.ru/wp-content/uploads/3/5/4/354a2c876461c59eb147e61a78941847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278192" y="336587"/>
            <a:ext cx="1003801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7170" name="Picture 2" descr="https://gas-kvas.com/grafic/uploads/posts/2024-01/gas-kvas-com-p-znak-sorok-na-prozrachnom-fone-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564904"/>
            <a:ext cx="6302499" cy="3368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4231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49857" y="734089"/>
            <a:ext cx="427270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С . бака</a:t>
            </a:r>
            <a:r>
              <a:rPr lang="ru-RU" sz="8000" b="1" cap="all" spc="0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ru-RU" sz="8000" b="1" cap="all" spc="0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AutoShape 2" descr="https://raskraskirus.ru/wp-content/uploads/3/5/4/354a2c876461c59eb147e61a78941847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278192" y="336587"/>
            <a:ext cx="1003801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</a:t>
            </a:r>
            <a:endParaRPr lang="ru-RU" sz="115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8196" name="Picture 4" descr="https://avatars.mds.yandex.net/i?id=479db1f75ca8f90ed5642f00cbcf1e927f43f36b-11404303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924944"/>
            <a:ext cx="4124325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9376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64</TotalTime>
  <Words>162</Words>
  <Application>Microsoft Office PowerPoint</Application>
  <PresentationFormat>Экран (4:3)</PresentationFormat>
  <Paragraphs>81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Сетка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НАТАША</dc:creator>
  <cp:lastModifiedBy>RePack by Diakov</cp:lastModifiedBy>
  <cp:revision>8</cp:revision>
  <dcterms:created xsi:type="dcterms:W3CDTF">2024-04-22T09:02:28Z</dcterms:created>
  <dcterms:modified xsi:type="dcterms:W3CDTF">2024-04-22T10:17:56Z</dcterms:modified>
</cp:coreProperties>
</file>