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5" r:id="rId3"/>
    <p:sldId id="256" r:id="rId4"/>
    <p:sldId id="273" r:id="rId5"/>
    <p:sldId id="270" r:id="rId6"/>
    <p:sldId id="259" r:id="rId7"/>
    <p:sldId id="266" r:id="rId8"/>
    <p:sldId id="267" r:id="rId9"/>
    <p:sldId id="260" r:id="rId10"/>
    <p:sldId id="261" r:id="rId11"/>
    <p:sldId id="271" r:id="rId12"/>
    <p:sldId id="262" r:id="rId13"/>
    <p:sldId id="263" r:id="rId14"/>
    <p:sldId id="269" r:id="rId15"/>
    <p:sldId id="268" r:id="rId16"/>
    <p:sldId id="264" r:id="rId17"/>
    <p:sldId id="265" r:id="rId18"/>
    <p:sldId id="272" r:id="rId19"/>
    <p:sldId id="25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792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017"/>
            <a:ext cx="9108973" cy="687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57004" y="980728"/>
            <a:ext cx="5784084" cy="36933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Тренажер по теме</a:t>
            </a:r>
          </a:p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«Табличные случаи</a:t>
            </a:r>
          </a:p>
          <a:p>
            <a:pPr algn="ctr"/>
            <a:r>
              <a:rPr lang="ru-RU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вычитания </a:t>
            </a:r>
          </a:p>
          <a:p>
            <a:pPr algn="ctr"/>
            <a:r>
              <a:rPr lang="ru-RU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 переходом </a:t>
            </a:r>
          </a:p>
          <a:p>
            <a:pPr algn="ctr"/>
            <a:r>
              <a:rPr lang="ru-RU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через разряд»</a:t>
            </a:r>
            <a:endParaRPr lang="ru-RU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9872" y="4941168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Автор : Сергеева Н.В.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МБОУ НОШ №3 с. Троицкое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46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1" y="0"/>
            <a:ext cx="9171051" cy="687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771800" y="1823836"/>
            <a:ext cx="3456384" cy="9361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526243" y="1630168"/>
            <a:ext cx="205697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18-9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4244" y="764704"/>
            <a:ext cx="73314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Выбери правильный ответ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484401"/>
            <a:ext cx="1944687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753" y="3484401"/>
            <a:ext cx="192722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962" y="3668551"/>
            <a:ext cx="1616075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246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1" y="0"/>
            <a:ext cx="9171051" cy="687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771800" y="1823836"/>
            <a:ext cx="3456384" cy="9361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526242" y="1630168"/>
            <a:ext cx="205697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12-8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4244" y="764704"/>
            <a:ext cx="73314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Выбери правильный ответ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690" y="3746448"/>
            <a:ext cx="1616075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82161"/>
            <a:ext cx="1616075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645024"/>
            <a:ext cx="1609725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065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1" y="0"/>
            <a:ext cx="9171051" cy="687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771800" y="1823836"/>
            <a:ext cx="3456384" cy="9361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526243" y="1630168"/>
            <a:ext cx="205697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16-7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4244" y="764704"/>
            <a:ext cx="73314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Выбери правильный ответ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484401"/>
            <a:ext cx="1944687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753" y="3484401"/>
            <a:ext cx="192722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962" y="3668551"/>
            <a:ext cx="1616075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902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1" y="0"/>
            <a:ext cx="9171051" cy="687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771800" y="1823836"/>
            <a:ext cx="3456384" cy="9361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526243" y="1630168"/>
            <a:ext cx="205697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14-5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7263" y="764704"/>
            <a:ext cx="82254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Выбери правильный ответ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484401"/>
            <a:ext cx="1944687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753" y="3484401"/>
            <a:ext cx="192722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962" y="3668551"/>
            <a:ext cx="1616075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708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9" y="0"/>
            <a:ext cx="9171051" cy="687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771800" y="1823836"/>
            <a:ext cx="3456384" cy="9361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526242" y="1630168"/>
            <a:ext cx="205697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13-7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7263" y="764704"/>
            <a:ext cx="82254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Выбери правильный ответ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798" y="3668551"/>
            <a:ext cx="1609725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326" y="3668551"/>
            <a:ext cx="1616075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001" y="3717032"/>
            <a:ext cx="1616075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268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9" y="0"/>
            <a:ext cx="9171051" cy="687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771800" y="1823836"/>
            <a:ext cx="3456384" cy="9361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526242" y="1630168"/>
            <a:ext cx="205697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12-6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4244" y="764704"/>
            <a:ext cx="73314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Выбери правильный ответ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798" y="3668551"/>
            <a:ext cx="1609725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326" y="3668551"/>
            <a:ext cx="1616075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001" y="3717032"/>
            <a:ext cx="1616075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605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1" y="0"/>
            <a:ext cx="9171051" cy="687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771800" y="1823836"/>
            <a:ext cx="3456384" cy="9361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526242" y="1630168"/>
            <a:ext cx="205697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13-4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4244" y="764704"/>
            <a:ext cx="73314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Выбери правильный ответ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484401"/>
            <a:ext cx="1944687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753" y="3484401"/>
            <a:ext cx="192722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962" y="3668551"/>
            <a:ext cx="1616075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1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1" y="0"/>
            <a:ext cx="9171051" cy="687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771800" y="1823836"/>
            <a:ext cx="3456384" cy="9361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526242" y="1630168"/>
            <a:ext cx="205697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14-7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4244" y="764704"/>
            <a:ext cx="73314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Выбери правильный ответ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484401"/>
            <a:ext cx="1944687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753" y="3484401"/>
            <a:ext cx="192722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962" y="3668551"/>
            <a:ext cx="1616075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908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1" y="-20288"/>
            <a:ext cx="9171051" cy="687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771800" y="1823836"/>
            <a:ext cx="3456384" cy="9361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526242" y="1630168"/>
            <a:ext cx="205697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11-6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4244" y="764704"/>
            <a:ext cx="73314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Выбери правильный ответ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690" y="3746448"/>
            <a:ext cx="1616075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82161"/>
            <a:ext cx="1616075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645024"/>
            <a:ext cx="1609725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790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2" y="0"/>
            <a:ext cx="9051728" cy="683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979712" y="1772816"/>
            <a:ext cx="539032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Молодцы!</a:t>
            </a:r>
            <a:endParaRPr lang="ru-RU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839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017"/>
            <a:ext cx="9108973" cy="687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56680" y="980728"/>
            <a:ext cx="1847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9872" y="493487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7" y="1196752"/>
            <a:ext cx="7113679" cy="280076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</a:rPr>
              <a:t>Ребята!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Проверьте свои знания таблицы вычитания 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с переходом через разряд. 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Посчитайте и нажмите на число снизу. 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Если число будет в             , значит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 вы решили верно.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53040" y="3068960"/>
            <a:ext cx="615043" cy="49767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68486" y="4365104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i="1" dirty="0" smtClean="0">
                <a:ln w="11430"/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89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Будьте  внимательны!</a:t>
            </a:r>
            <a:endParaRPr lang="ru-RU" sz="2800" b="1" i="1" dirty="0">
              <a:ln w="11430"/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18900000" scaled="1"/>
                <a:tileRect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algn="ctr"/>
            <a:r>
              <a:rPr lang="ru-RU" sz="2800" b="1" i="1" dirty="0">
                <a:ln w="11430"/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89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Удачи!</a:t>
            </a:r>
            <a:endParaRPr lang="ru-RU" sz="2800" b="1" i="1" dirty="0">
              <a:ln w="11430"/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18900000" scaled="1"/>
                <a:tileRect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72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9" y="0"/>
            <a:ext cx="9171051" cy="687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771800" y="1823836"/>
            <a:ext cx="3456384" cy="9361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526244" y="1630168"/>
            <a:ext cx="205697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11-8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691064"/>
            <a:ext cx="828092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Выбери правильный ответ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064" y="3620923"/>
            <a:ext cx="167005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23" t="-4631" r="36025" b="22626"/>
          <a:stretch/>
        </p:blipFill>
        <p:spPr bwMode="auto">
          <a:xfrm>
            <a:off x="3958697" y="3501008"/>
            <a:ext cx="1624520" cy="155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31" t="-4631" r="-1776" b="22626"/>
          <a:stretch/>
        </p:blipFill>
        <p:spPr bwMode="auto">
          <a:xfrm>
            <a:off x="6444208" y="3501008"/>
            <a:ext cx="1741250" cy="155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615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6" y="-20288"/>
            <a:ext cx="9171051" cy="687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771800" y="1823836"/>
            <a:ext cx="3456384" cy="9361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526242" y="1630168"/>
            <a:ext cx="205697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12-7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4244" y="764704"/>
            <a:ext cx="73314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Выбери правильный ответ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690" y="3746448"/>
            <a:ext cx="1616075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82161"/>
            <a:ext cx="1616075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645024"/>
            <a:ext cx="1609725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040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9" y="0"/>
            <a:ext cx="9171051" cy="687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771800" y="1823836"/>
            <a:ext cx="3456384" cy="9361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526242" y="1630168"/>
            <a:ext cx="205697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15-9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4244" y="764704"/>
            <a:ext cx="73314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Выбери правильный ответ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798" y="3668551"/>
            <a:ext cx="1609725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326" y="3668551"/>
            <a:ext cx="1616075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001" y="3717032"/>
            <a:ext cx="1616075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985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1" y="0"/>
            <a:ext cx="9171051" cy="687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771800" y="1823836"/>
            <a:ext cx="3456384" cy="9361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526243" y="1630168"/>
            <a:ext cx="205697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11-2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4244" y="764704"/>
            <a:ext cx="73314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Выбери правильный ответ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484401"/>
            <a:ext cx="1944687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753" y="3484401"/>
            <a:ext cx="192722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962" y="3668551"/>
            <a:ext cx="1616075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954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1" y="0"/>
            <a:ext cx="9171051" cy="687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771800" y="1823836"/>
            <a:ext cx="3456384" cy="9361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526242" y="1630168"/>
            <a:ext cx="205697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15-8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4244" y="764704"/>
            <a:ext cx="73314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Выбери правильный ответ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484401"/>
            <a:ext cx="1944687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753" y="3484401"/>
            <a:ext cx="192722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962" y="3668551"/>
            <a:ext cx="1616075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61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9" y="0"/>
            <a:ext cx="9171051" cy="687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771800" y="1823836"/>
            <a:ext cx="3456384" cy="9361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526242" y="1630168"/>
            <a:ext cx="205697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13-8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4244" y="764704"/>
            <a:ext cx="73314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Выбери правильный ответ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798" y="3668551"/>
            <a:ext cx="1609725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326" y="3668551"/>
            <a:ext cx="1616075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668551"/>
            <a:ext cx="1616075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599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1" y="0"/>
            <a:ext cx="9171051" cy="687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771800" y="1823836"/>
            <a:ext cx="3456384" cy="9361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526243" y="1630168"/>
            <a:ext cx="205697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12-3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4244" y="764704"/>
            <a:ext cx="73314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Выбери правильный ответ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484401"/>
            <a:ext cx="1944687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753" y="3484401"/>
            <a:ext cx="192722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962" y="3668551"/>
            <a:ext cx="1616075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448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127</Words>
  <Application>Microsoft Office PowerPoint</Application>
  <PresentationFormat>Экран (4:3)</PresentationFormat>
  <Paragraphs>48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RePack by Diakov</cp:lastModifiedBy>
  <cp:revision>8</cp:revision>
  <dcterms:created xsi:type="dcterms:W3CDTF">2024-05-01T07:34:55Z</dcterms:created>
  <dcterms:modified xsi:type="dcterms:W3CDTF">2024-05-01T08:57:46Z</dcterms:modified>
</cp:coreProperties>
</file>