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77" r:id="rId6"/>
    <p:sldId id="261" r:id="rId7"/>
    <p:sldId id="264" r:id="rId8"/>
    <p:sldId id="262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4" r:id="rId17"/>
    <p:sldId id="271" r:id="rId18"/>
    <p:sldId id="276" r:id="rId19"/>
    <p:sldId id="272" r:id="rId20"/>
    <p:sldId id="273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9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1"/>
          <a:stretch/>
        </p:blipFill>
        <p:spPr bwMode="auto">
          <a:xfrm>
            <a:off x="0" y="0"/>
            <a:ext cx="9061881" cy="65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276872"/>
            <a:ext cx="6229461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Тренажер по </a:t>
            </a:r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теме</a:t>
            </a:r>
          </a:p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«Парные согласные »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6552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Автор : Сергеева Н.В.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МБОУ НОШ №3 с. Троицкое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360" y="2457212"/>
            <a:ext cx="48365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шала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1165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34101"/>
            <a:ext cx="1205881" cy="8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820" y="2218731"/>
            <a:ext cx="3156741" cy="20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C -0.00139 -0.00927 -0.00313 -0.02593 -0.00955 -0.03265 C -0.01146 -0.0345 -0.01389 -0.03519 -0.0158 -0.03704 C -0.01701 -0.0382 -0.01806 -0.03982 -0.0191 -0.04121 C -0.02049 -0.04677 -0.0224 -0.05278 -0.02552 -0.05695 C -0.02813 -0.06737 -0.02431 -0.05417 -0.02969 -0.06528 C -0.03125 -0.06829 -0.03594 -0.08357 -0.03715 -0.08519 C -0.03837 -0.08658 -0.04011 -0.08704 -0.04149 -0.08797 C -0.04254 -0.09653 -0.04323 -0.10556 -0.04774 -0.11227 C -0.05208 -0.1294 -0.05261 -0.147 -0.06267 -0.16042 C -0.06424 -0.17315 -0.06372 -0.16621 -0.06372 -0.18172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6736" y="2457212"/>
            <a:ext cx="35798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гла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054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01" y="2010142"/>
            <a:ext cx="9810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25" y="2477733"/>
            <a:ext cx="2448272" cy="175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02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1771 0.00116 -0.03247 0.00324 -0.04896 0.01134 C -0.05608 0.02083 -0.0474 0.01042 -0.05955 0.01991 C -0.06841 0.02685 -0.05712 0.02222 -0.06702 0.02546 C -0.07014 0.02963 -0.07362 0.03287 -0.07674 0.0368 C -0.07813 0.04259 -0.07987 0.04537 -0.08299 0.04977 C -0.08386 0.05741 -0.08559 0.06481 -0.08629 0.07245 C -0.08785 0.08935 -0.08368 0.09421 -0.09254 0.10208 C -0.09323 0.1044 -0.09462 0.10671 -0.0948 0.10926 C -0.09514 0.11435 -0.09375 0.12477 -0.09375 0.1247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4167" y="2457212"/>
            <a:ext cx="29049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ле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054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01" y="2010142"/>
            <a:ext cx="9810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54" y="4409893"/>
            <a:ext cx="3932135" cy="21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95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C -0.00173 -0.01134 -0.00607 -0.02453 -0.01493 -0.02847 C -0.01875 -0.03564 -0.02309 -0.03773 -0.02882 -0.04259 C -0.02916 -0.04398 -0.02899 -0.04583 -0.02986 -0.04699 C -0.03264 -0.05092 -0.0368 -0.05277 -0.03941 -0.05694 C -0.04687 -0.06851 -0.0427 -0.06296 -0.05208 -0.07384 C -0.05555 -0.08634 -0.06389 -0.0949 -0.07239 -0.10092 C -0.075 -0.1081 -0.07673 -0.10717 -0.08194 -0.11064 C -0.0868 -0.12106 -0.0809 -0.11041 -0.08732 -0.11643 C -0.09184 -0.1206 -0.09357 -0.12407 -0.09895 -0.12639 C -0.10329 -0.13495 -0.11076 -0.1412 -0.11805 -0.1449 C -0.12152 -0.1493 -0.12621 -0.15416 -0.1309 -0.15625 C -0.13298 -0.15717 -0.13732 -0.15902 -0.13732 -0.15902 C -0.14114 -0.16226 -0.13941 -0.16111 -0.14253 -0.16319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7642" y="2457212"/>
            <a:ext cx="30380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во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1054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01" y="2010142"/>
            <a:ext cx="98107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3" y="4081454"/>
            <a:ext cx="3816490" cy="194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2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C -0.01771 0.00116 -0.03247 0.00324 -0.04896 0.01134 C -0.05608 0.02083 -0.0474 0.01042 -0.05955 0.01991 C -0.06841 0.02685 -0.05712 0.02222 -0.06702 0.02546 C -0.07014 0.02963 -0.07362 0.03287 -0.07674 0.0368 C -0.07813 0.04259 -0.07987 0.04537 -0.08299 0.04977 C -0.08386 0.05741 -0.08559 0.06481 -0.08629 0.07245 C -0.08785 0.08935 -0.08368 0.09421 -0.09254 0.10208 C -0.09323 0.1044 -0.09462 0.10671 -0.0948 0.10926 C -0.09514 0.11435 -0.09375 0.12477 -0.09375 0.12477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91388"/>
            <a:ext cx="37705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сне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76" y="1854263"/>
            <a:ext cx="8969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861048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76388"/>
            <a:ext cx="2265990" cy="236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7037E-6 C -0.0026 0.0037 -0.00555 0.00394 -0.0085 0.00718 C -0.01302 0.01204 -0.01753 0.01667 -0.02343 0.01852 C -0.02725 0.02199 -0.02916 0.02639 -0.03298 0.02986 C -0.03975 0.04236 -0.05017 0.05069 -0.05538 0.06528 C -0.05763 0.0713 -0.06493 0.08102 -0.06493 0.08102 C -0.06631 0.08657 -0.06822 0.08958 -0.07135 0.09375 C -0.0717 0.09606 -0.07135 0.09861 -0.07239 0.10069 C -0.07308 0.10185 -0.07465 0.10139 -0.07552 0.10231 C -0.08038 0.10718 -0.0842 0.11343 -0.0894 0.11782 C -0.09374 0.12662 -0.09618 0.13565 -0.10433 0.13912 C -0.10468 0.14144 -0.10486 0.14398 -0.10538 0.1463 C -0.10572 0.14769 -0.10642 0.15046 -0.10642 0.1504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873" y="2291388"/>
            <a:ext cx="3845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кру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76" y="1854263"/>
            <a:ext cx="8969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861048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27720"/>
            <a:ext cx="2408784" cy="24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0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7037E-6 C -0.0026 0.0037 -0.00555 0.00394 -0.0085 0.00718 C -0.01302 0.01204 -0.01753 0.01667 -0.02343 0.01852 C -0.02725 0.02199 -0.02916 0.02639 -0.03298 0.02986 C -0.03975 0.04236 -0.05017 0.05069 -0.05538 0.06528 C -0.05763 0.0713 -0.06493 0.08102 -0.06493 0.08102 C -0.06631 0.08657 -0.06822 0.08958 -0.07135 0.09375 C -0.0717 0.09606 -0.07135 0.09861 -0.07239 0.10069 C -0.07308 0.10185 -0.07465 0.10139 -0.07552 0.10231 C -0.08038 0.10718 -0.0842 0.11343 -0.0894 0.11782 C -0.09374 0.12662 -0.09618 0.13565 -0.10433 0.13912 C -0.10468 0.14144 -0.10486 0.14398 -0.10538 0.1463 C -0.10572 0.14769 -0.10642 0.15046 -0.10642 0.1504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645" y="2291388"/>
            <a:ext cx="38763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д</a:t>
            </a:r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ру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276" y="1854263"/>
            <a:ext cx="8969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861048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2877398" cy="250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6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3.7037E-6 C -0.0026 0.0037 -0.00555 0.00394 -0.0085 0.00718 C -0.01302 0.01204 -0.01753 0.01667 -0.02343 0.01852 C -0.02725 0.02199 -0.02916 0.02639 -0.03298 0.02986 C -0.03975 0.04236 -0.05017 0.05069 -0.05538 0.06528 C -0.05763 0.0713 -0.06493 0.08102 -0.06493 0.08102 C -0.06631 0.08657 -0.06822 0.08958 -0.07135 0.09375 C -0.0717 0.09606 -0.07135 0.09861 -0.07239 0.10069 C -0.07308 0.10185 -0.07465 0.10139 -0.07552 0.10231 C -0.08038 0.10718 -0.0842 0.11343 -0.0894 0.11782 C -0.09374 0.12662 -0.09618 0.13565 -0.10433 0.13912 C -0.10468 0.14144 -0.10486 0.14398 -0.10538 0.1463 C -0.10572 0.14769 -0.10642 0.15046 -0.10642 0.15046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101" y="2291388"/>
            <a:ext cx="38154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пло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2010"/>
            <a:ext cx="10541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79" y="3971419"/>
            <a:ext cx="1073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17307"/>
            <a:ext cx="2720849" cy="27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52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77778E-6 C 0.00174 -0.01459 0.00209 -0.00579 -0.00642 -0.02408 C -0.00746 -0.0264 -0.00798 -0.0294 -0.00955 -0.03103 C -0.01684 -0.03913 -0.02725 -0.04746 -0.03403 -0.05672 C -0.03559 -0.05903 -0.03559 -0.06274 -0.03732 -0.06505 C -0.03941 -0.06783 -0.04253 -0.06853 -0.04462 -0.07084 C -0.04896 -0.0757 -0.05173 -0.08241 -0.05642 -0.08635 C -0.05816 -0.10325 -0.05746 -0.12593 -0.06389 -0.14167 C -0.0625 -0.14954 -0.0625 -0.15417 -0.06701 -0.16019 C -0.06857 -0.16899 -0.07396 -0.17408 -0.07656 -0.18288 C -0.07691 -0.18565 -0.07986 -0.19931 -0.07986 -0.2014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65" y="4429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8321" y="2421784"/>
            <a:ext cx="36199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сле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640" y="1472010"/>
            <a:ext cx="10541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91444"/>
            <a:ext cx="1073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1960322" cy="198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8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5185E-6 C -0.00938 0.0125 -0.01737 0.02824 -0.02761 0.03958 C -0.03595 0.04884 -0.04654 0.06019 -0.05522 0.06944 C -0.0757 0.09144 -0.04879 0.06157 -0.07865 0.08935 C -0.08108 0.09167 -0.08612 0.0963 -0.08612 0.0963 C -0.09185 0.10833 -0.08438 0.09468 -0.0915 0.10208 C -0.09758 0.10833 -0.09723 0.11181 -0.10417 0.11482 C -0.10556 0.11667 -0.10695 0.11875 -0.10851 0.1206 C -0.10938 0.12176 -0.11077 0.12222 -0.11164 0.12338 C -0.11355 0.12546 -0.11702 0.13032 -0.11702 0.13032 C -0.12206 0.15185 -0.11806 0.1331 -0.11806 0.1886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8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8752" y="2291388"/>
            <a:ext cx="29081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са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72010"/>
            <a:ext cx="10541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279" y="3971419"/>
            <a:ext cx="1073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6218"/>
            <a:ext cx="3126711" cy="31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1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5185E-6 C -0.00938 0.0125 -0.01737 0.02824 -0.02761 0.03958 C -0.03595 0.04884 -0.04654 0.06019 -0.05522 0.06944 C -0.0757 0.09144 -0.04879 0.06157 -0.07865 0.08935 C -0.08108 0.09167 -0.08612 0.0963 -0.08612 0.0963 C -0.09185 0.10833 -0.08438 0.09468 -0.0915 0.10208 C -0.09758 0.10833 -0.09723 0.11181 -0.10417 0.11482 C -0.10556 0.11667 -0.10695 0.11875 -0.10851 0.1206 C -0.10938 0.12176 -0.11077 0.12222 -0.11164 0.12338 C -0.11355 0.12546 -0.11702 0.13032 -0.11702 0.13032 C -0.12206 0.15185 -0.11806 0.1331 -0.11806 0.1886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54"/>
            <a:ext cx="9145016" cy="68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6662" y="1124744"/>
            <a:ext cx="7073860" cy="32316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Ребята!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Проверьте </a:t>
            </a:r>
            <a:r>
              <a:rPr lang="ru-RU" sz="2800" b="1" dirty="0" smtClean="0">
                <a:solidFill>
                  <a:srgbClr val="0070C0"/>
                </a:solidFill>
              </a:rPr>
              <a:t>своё умение правильно писать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слова с орфограммой  парной согласной 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Прочитайте слово </a:t>
            </a:r>
            <a:r>
              <a:rPr lang="ru-RU" sz="2800" b="1" dirty="0" smtClean="0">
                <a:solidFill>
                  <a:srgbClr val="0070C0"/>
                </a:solidFill>
              </a:rPr>
              <a:t>и </a:t>
            </a:r>
            <a:r>
              <a:rPr lang="ru-RU" sz="2800" b="1" dirty="0" smtClean="0">
                <a:solidFill>
                  <a:srgbClr val="0070C0"/>
                </a:solidFill>
              </a:rPr>
              <a:t>выберите парную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согласную</a:t>
            </a:r>
            <a:r>
              <a:rPr lang="ru-RU" sz="2800" b="1" dirty="0" smtClean="0">
                <a:solidFill>
                  <a:srgbClr val="0070C0"/>
                </a:solidFill>
              </a:rPr>
              <a:t>. Нажмите на букву. Если буква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 верная, то она окажется на месте точек,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если нет, то она исчезнет.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8486" y="43651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Будьте  внимательны!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28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Удачи!</a:t>
            </a:r>
          </a:p>
        </p:txBody>
      </p:sp>
    </p:spTree>
    <p:extLst>
      <p:ext uri="{BB962C8B-B14F-4D97-AF65-F5344CB8AC3E}">
        <p14:creationId xmlns:p14="http://schemas.microsoft.com/office/powerpoint/2010/main" val="26362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813" y="2421784"/>
            <a:ext cx="52309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огоро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49" y="1472010"/>
            <a:ext cx="10541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10731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4" y="3946446"/>
            <a:ext cx="3416368" cy="242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17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85185E-6 C -0.00938 0.0125 -0.01737 0.02824 -0.02761 0.03958 C -0.03595 0.04884 -0.04654 0.06019 -0.05522 0.06944 C -0.0757 0.09144 -0.04879 0.06157 -0.07865 0.08935 C -0.08108 0.09167 -0.08612 0.0963 -0.08612 0.0963 C -0.09185 0.10833 -0.08438 0.09468 -0.0915 0.10208 C -0.09758 0.10833 -0.09723 0.11181 -0.10417 0.11482 C -0.10556 0.11667 -0.10695 0.11875 -0.10851 0.1206 C -0.10938 0.12176 -0.11077 0.12222 -0.11164 0.12338 C -0.11355 0.12546 -0.11702 0.13032 -0.11702 0.13032 C -0.12206 0.15185 -0.11806 0.1331 -0.11806 0.18866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2" y="0"/>
            <a:ext cx="9051728" cy="683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772816"/>
            <a:ext cx="5390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7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8655" y="2413630"/>
            <a:ext cx="37850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г</a:t>
            </a:r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ри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03475"/>
            <a:ext cx="2750997" cy="27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5" y="2060848"/>
            <a:ext cx="668403" cy="78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6" y="3647270"/>
            <a:ext cx="791279" cy="7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2917 C -0.04392 0.03195 -0.03958 0.03472 -0.04705 0.03773 C -0.0533 0.0456 -0.05 0.04352 -0.05555 0.04607 C -0.0566 0.04699 -0.05781 0.04792 -0.05868 0.04908 C -0.05955 0.05023 -0.05989 0.05232 -0.06094 0.05324 C -0.06458 0.05671 -0.07031 0.06042 -0.07465 0.06181 C -0.07986 0.06597 -0.08281 0.07014 -0.08854 0.07315 C -0.09705 0.08449 -0.08663 0.07199 -0.09496 0.07871 C -0.09965 0.08264 -0.10312 0.08889 -0.10868 0.09144 C -0.11458 0.09931 -0.11684 0.09676 -0.12361 0.10139 C -0.12812 0.11088 -0.12291 0.10185 -0.12899 0.10718 C -0.13316 0.11065 -0.13125 0.11134 -0.1342 0.11574 C -0.13576 0.11829 -0.13958 0.12269 -0.13958 0.12269 C -0.14028 0.12454 -0.14114 0.12639 -0.14166 0.12847 C -0.14236 0.13125 -0.14219 0.13426 -0.14288 0.13704 C -0.14323 0.13866 -0.14496 0.14121 -0.14496 0.1412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9187" y="2413630"/>
            <a:ext cx="36439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хле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5" y="2060848"/>
            <a:ext cx="668403" cy="78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6" y="3647270"/>
            <a:ext cx="791279" cy="7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65104"/>
            <a:ext cx="3028380" cy="19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02917 C -0.04392 0.03195 -0.03958 0.03472 -0.04705 0.03773 C -0.0533 0.0456 -0.05 0.04352 -0.05555 0.04607 C -0.0566 0.04699 -0.05781 0.04792 -0.05868 0.04908 C -0.05955 0.05023 -0.05989 0.05232 -0.06094 0.05324 C -0.06458 0.05671 -0.07031 0.06042 -0.07465 0.06181 C -0.07986 0.06597 -0.08281 0.07014 -0.08854 0.07315 C -0.09705 0.08449 -0.08663 0.07199 -0.09496 0.07871 C -0.09965 0.08264 -0.10312 0.08889 -0.10868 0.09144 C -0.11458 0.09931 -0.11684 0.09676 -0.12361 0.10139 C -0.12812 0.11088 -0.12291 0.10185 -0.12899 0.10718 C -0.13316 0.11065 -0.13125 0.11134 -0.1342 0.11574 C -0.13576 0.11829 -0.13958 0.12269 -0.13958 0.12269 C -0.14028 0.12454 -0.14114 0.12639 -0.14166 0.12847 C -0.14236 0.13125 -0.14219 0.13426 -0.14288 0.13704 C -0.14323 0.13866 -0.14496 0.14121 -0.14496 0.14121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242" y="2413630"/>
            <a:ext cx="37978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кар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455" y="2060848"/>
            <a:ext cx="668403" cy="78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16" y="3647270"/>
            <a:ext cx="791279" cy="79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83031"/>
            <a:ext cx="2965455" cy="148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00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81481E-6 C -0.00626 -0.01088 -0.0191 -0.00741 -0.02883 -0.00856 C -0.03664 -0.01111 -0.04463 -0.01667 -0.05226 -0.01852 C -0.05504 -0.01921 -0.05799 -0.01944 -0.06077 -0.01991 C -0.06251 -0.02037 -0.06424 -0.02083 -0.06598 -0.0213 C -0.07535 -0.02847 -0.08456 -0.03241 -0.0948 -0.03681 C -0.10192 -0.04375 -0.09341 -0.03634 -0.10226 -0.0412 C -0.10504 -0.04282 -0.1066 -0.04699 -0.10956 -0.04815 C -0.11303 -0.04954 -0.11667 -0.04907 -0.12032 -0.04954 C -0.12883 -0.05949 -0.13143 -0.06088 -0.1415 -0.06528 C -0.14966 -0.07546 -0.15695 -0.0838 -0.16077 -0.09792 C -0.15556 -0.10741 -0.16112 -0.09606 -0.15747 -0.10787 C -0.15608 -0.1125 -0.15278 -0.11481 -0.15105 -0.11921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242" y="2413630"/>
            <a:ext cx="42258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шка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61048"/>
            <a:ext cx="1219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9" y="1880230"/>
            <a:ext cx="927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30090"/>
            <a:ext cx="2434615" cy="359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89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C 0.00296 -0.01643 0.00139 -0.01828 -0.00642 -0.02569 C -0.01041 -0.02963 -0.01024 -0.0331 -0.01388 -0.03842 C -0.01475 -0.03958 -0.01614 -0.04004 -0.01701 -0.0412 C -0.01857 -0.04328 -0.02013 -0.04583 -0.02135 -0.04838 C -0.02621 -0.05856 -0.0276 -0.06967 -0.03628 -0.07523 C -0.03975 -0.0831 -0.04079 -0.0919 -0.04479 -0.0993 C -0.04652 -0.10671 -0.05069 -0.11111 -0.05329 -0.11782 C -0.05399 -0.12129 -0.05572 -0.1243 -0.05642 -0.12778 C -0.05868 -0.14028 -0.05902 -0.14977 -0.06284 -0.1618 C -0.06371 -0.17153 -0.06597 -0.17778 -0.06597 -0.18727 " pathEditMode="relative" ptsTypes="ffffffffffA">
                                      <p:cBhvr>
                                        <p:cTn id="1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074" y="2413630"/>
            <a:ext cx="41921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клю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837079"/>
            <a:ext cx="1219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9" y="1880230"/>
            <a:ext cx="927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059" y="2276872"/>
            <a:ext cx="3847216" cy="281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4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C -0.00417 0.00278 -0.01285 0.00834 -0.01493 0.01135 C -0.02014 0.01852 -0.01719 0.01644 -0.02344 0.01852 C -0.03073 0.02824 -0.02153 0.01644 -0.03195 0.02709 C -0.03681 0.03195 -0.03455 0.03334 -0.04045 0.03982 C -0.04358 0.04329 -0.04757 0.04514 -0.05104 0.04815 C -0.05538 0.05996 -0.05017 0.04885 -0.05747 0.05672 C -0.06024 0.05973 -0.06493 0.06667 -0.06493 0.06667 C -0.06684 0.07454 -0.07361 0.08149 -0.07969 0.0838 C -0.08247 0.09352 -0.07847 0.08172 -0.08715 0.09514 C -0.08906 0.09815 -0.08924 0.10278 -0.09045 0.10649 C -0.08976 0.11644 -0.08958 0.12871 -0.08403 0.13611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102" y="2413630"/>
            <a:ext cx="494237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жира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4026873"/>
            <a:ext cx="12192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1464"/>
            <a:ext cx="9271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7"/>
          <a:stretch/>
        </p:blipFill>
        <p:spPr bwMode="auto">
          <a:xfrm>
            <a:off x="5787225" y="2204864"/>
            <a:ext cx="2949030" cy="37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7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8 -0.01134 -0.00365 -0.02662 -0.01267 -0.03125 C -0.01337 -0.03449 -0.01389 -0.03796 -0.01476 -0.04097 C -0.01597 -0.04491 -0.01806 -0.04838 -0.0191 -0.05232 C -0.01979 -0.05509 -0.01927 -0.0581 -0.02014 -0.06088 C -0.02188 -0.0669 -0.02969 -0.075 -0.02969 -0.075 C -0.03142 -0.08218 -0.03195 -0.09005 -0.03507 -0.0963 C -0.03715 -0.1081 -0.03455 -0.0956 -0.03924 -0.10926 C -0.04184 -0.1169 -0.04115 -0.12292 -0.04566 -0.12894 C -0.04809 -0.13889 -0.04601 -0.13542 -0.05 -0.14028 C -0.05122 -0.1456 -0.05191 -0.15069 -0.05313 -0.15602 C -0.05417 -0.19282 -0.04792 -0.1831 -0.05625 -0.19421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9748" y="548680"/>
            <a:ext cx="4559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Выбери букву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5420" y="2457213"/>
            <a:ext cx="369684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эта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22" y="2027794"/>
            <a:ext cx="1165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59" y="3933056"/>
            <a:ext cx="1205881" cy="88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173" y="1504741"/>
            <a:ext cx="3846243" cy="370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6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C -0.00452 0.00973 -0.01216 0.01459 -0.02031 0.01852 C -0.02691 0.03172 -0.03525 0.03727 -0.04479 0.04538 C -0.0467 0.047 -0.04844 0.04908 -0.05 0.05116 C -0.05122 0.05278 -0.05191 0.05533 -0.0533 0.05672 C -0.05625 0.05973 -0.0599 0.06112 -0.06285 0.06389 C -0.06441 0.06991 -0.07031 0.07292 -0.07448 0.07663 C -0.0783 0.08403 -0.08872 0.09098 -0.08941 0.1007 C -0.09028 0.11158 -0.08941 0.12246 -0.08941 0.13334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144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RePack by Diakov</cp:lastModifiedBy>
  <cp:revision>12</cp:revision>
  <dcterms:created xsi:type="dcterms:W3CDTF">2024-05-02T06:58:15Z</dcterms:created>
  <dcterms:modified xsi:type="dcterms:W3CDTF">2024-05-02T09:09:29Z</dcterms:modified>
</cp:coreProperties>
</file>